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3f0c2efc4e91b4d2493193c6e0d8e4af1c745ab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e43975886d64d9f6ed7b87b46275c673f6169d8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0389cdab8b7dfaa118d77085e4b921fab336cd5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26b4710c787d256e872c0ef7065aa00fa90fb5c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0467281df8cb5cbfb357ac0a0290ac0c74a4c68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5ddd2e394f4eeff0e087d0183be5c775a9ba875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5d0781868b66350028989360d053a3b7763ac66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86bb088e331b31df06d6a4f0e8c6f14af95cf39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9bb7ca6976e1ed123b0550ed08f5c32cdb010b8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7bea41f00d7a93518e333c06acfeb51ab10dc3a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886300f9eb3037d4a83bc2df8b1bebc8e7375ba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e11d92fa984014d6c79b1a4d4ebbb5d20664652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7e51eeddaf503c39f376992183e4929fc7480a3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1fb944e35124640b4d117135470a16325f742f6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aaa98b1b0ddc41f9a4d99816602d9a1550bbc66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a12bf680596b483af12e74d8a432f01c497b1ec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e2b278bc826ac0ab8cf0168b019d1d18bd360d8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45916dc5774eeee191b58e53e31b9f8e0622a91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495cd13380fabe08dcb3f361b5c115ef3acc5ca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13045ae04af2840b8d2657846a0504b44bb21f3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3bdce81ff207e57aa6624931d52e3d39d5be088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aef8a7152d089508c06d35c5efefcd5d1041f52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5e12cae33a1241effc81f9620f910f400b80122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59e4e61384d12dc624b93ae0b62b474d13b35fb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76d877a00a00e2b15bb2daf4f93e8c6bfe8c6b5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76a0588e1da3caaba2422f2d749240f40a06d2f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1ceebe31d8c9e5d868419d6368094b067a96917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3423e7b1bb4c2bb966c7fdb8f0531554160c614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d895aafc68b260f6baf07b7109899f59c8e39a7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f5595e9785a7357e2dad1f3cf31d04c7c7707e9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f1d88fab9d9457c2e4ef3882f867dc62fccfd50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fa5d31984e2d37022510a125973d39a394018fb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0987c253ba0278dfe0429f14af45cf58359601a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a43955ba573f29981d6b15931d6adf46cd1ca80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72dc929a2dc67cfeacb70cc7353944e3140211c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cea4d115eae5a97c148a82dd797f0c0747dc01c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d4aa7a3e2c48dbba4249dd4b07a34474e21c12d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6547ed08d8cf4fdeb00268a27c58147e49835a1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4f42f393844b936832e8de0bf24ad917b97abec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43e45dd6be1edd12ce9ffef78e7e06cd1a45787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38fd200fda683e0a55f18607870518f87044b85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2023-11-16T07:18:22Z</dcterms:modified>
</cp:coreProperties>
</file>